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9" r:id="rId10"/>
    <p:sldId id="287" r:id="rId11"/>
    <p:sldId id="29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8288000" cy="10287000"/>
  <p:notesSz cx="6858000" cy="9144000"/>
  <p:embeddedFontLst>
    <p:embeddedFont>
      <p:font typeface="Pretendard Light" panose="020B0600000101010101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retendard SemiBold" panose="020B0600000101010101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Pretendard Bold" panose="020B0600000101010101" charset="-127"/>
      <p:bold r:id="rId44"/>
    </p:embeddedFont>
    <p:embeddedFont>
      <p:font typeface="NanumSquare Bold" panose="020B0600000101010101" charset="-127"/>
      <p:bold r:id="rId45"/>
    </p:embeddedFont>
    <p:embeddedFont>
      <p:font typeface="Pretendard Regular" panose="020B0600000101010101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08" y="3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5.png"/><Relationship Id="rId4" Type="http://schemas.openxmlformats.org/officeDocument/2006/relationships/image" Target="../media/image73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5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B1B1B"/>
                </a:solidFill>
                <a:ea typeface="Pretendard Regular"/>
              </a:rPr>
              <a:t>김다빈</a:t>
            </a: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1B1B1B"/>
                </a:solidFill>
                <a:ea typeface="Pretendard Regular"/>
              </a:rPr>
              <a:t>조수진</a:t>
            </a: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1B1B1B"/>
                </a:solidFill>
                <a:ea typeface="Pretendard Regular"/>
              </a:rPr>
              <a:t>이우진</a:t>
            </a:r>
            <a:r>
              <a:rPr lang="en-US" sz="3000" b="0" i="0" u="none" strike="noStrike" dirty="0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1B1B1B"/>
                </a:solidFill>
                <a:ea typeface="Pretendard Regular"/>
              </a:rPr>
              <a:t>김태훈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45000" y="3759200"/>
            <a:ext cx="9398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Spring MVC + </a:t>
            </a:r>
            <a:r>
              <a:rPr lang="en-US" sz="3600" b="0" i="0" u="none" strike="noStrike" dirty="0" err="1">
                <a:solidFill>
                  <a:srgbClr val="FFFFFF"/>
                </a:solidFill>
                <a:latin typeface="Pretendard Regular"/>
              </a:rPr>
              <a:t>Mybatis</a:t>
            </a:r>
            <a:endParaRPr lang="en-US" sz="36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81500" y="4191000"/>
            <a:ext cx="9537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 dirty="0" err="1">
                <a:solidFill>
                  <a:srgbClr val="FFFFFF"/>
                </a:solidFill>
                <a:latin typeface="Pretendard Bold"/>
              </a:rPr>
              <a:t>DoFriend</a:t>
            </a:r>
            <a:endParaRPr lang="en-US" sz="9000" b="0" i="0" u="none" strike="noStrike" spc="-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 smtClean="0">
                <a:solidFill>
                  <a:srgbClr val="70E89F"/>
                </a:solidFill>
                <a:latin typeface="Pretendard Regular"/>
              </a:rPr>
              <a:t>초기화면 설계도</a:t>
            </a:r>
            <a:endParaRPr lang="en-US" sz="7200" b="0" i="0" u="none" strike="noStrike" spc="-100" dirty="0">
              <a:solidFill>
                <a:srgbClr val="70E89F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00300"/>
            <a:ext cx="17391141" cy="634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6250" y="104775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 smtClean="0">
                <a:solidFill>
                  <a:srgbClr val="70E89F"/>
                </a:solidFill>
                <a:latin typeface="Pretendard Regular"/>
              </a:rPr>
              <a:t>초기화면 설계도</a:t>
            </a:r>
            <a:endParaRPr lang="en-US" sz="7200" b="0" i="0" u="none" strike="noStrike" spc="-100" dirty="0">
              <a:solidFill>
                <a:srgbClr val="70E89F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044700"/>
            <a:ext cx="9237160" cy="79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23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3213100"/>
            <a:ext cx="6731000" cy="543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38500"/>
            <a:ext cx="7353300" cy="541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요구분석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정의서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235200"/>
            <a:ext cx="14274800" cy="774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시스템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설계서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578100"/>
            <a:ext cx="16179800" cy="7454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ERD 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전체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2298700"/>
            <a:ext cx="67945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6184900"/>
            <a:ext cx="6832600" cy="378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2921000"/>
            <a:ext cx="6832600" cy="222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ERD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800" y="22860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Calender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000" y="54737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Event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2298700"/>
            <a:ext cx="67945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873500"/>
            <a:ext cx="6172200" cy="236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632700"/>
            <a:ext cx="74041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ERD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9400" y="31242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Routine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9400" y="68453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category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900" y="2032000"/>
            <a:ext cx="7150100" cy="801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568700"/>
            <a:ext cx="68199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7467600"/>
            <a:ext cx="68199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109200" y="5613400"/>
            <a:ext cx="2425700" cy="3708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ERD 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600" y="28194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Member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000" y="65532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member_Role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19200" y="8680450"/>
            <a:ext cx="7239000" cy="654050"/>
          </a:xfrm>
          <a:prstGeom prst="rect">
            <a:avLst/>
          </a:prstGeom>
          <a:solidFill>
            <a:srgbClr val="1B1B1B"/>
          </a:solidFill>
          <a:ln>
            <a:solidFill>
              <a:srgbClr val="1B1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480800" y="6210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80800" y="76454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0800" y="8369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80800" y="54610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55300" y="5511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655300" y="6235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921500"/>
            <a:ext cx="5588000" cy="57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480800" y="69215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E08A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E08A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E08A"/>
                </a:solidFill>
                <a:ea typeface="Pretendard Regular"/>
              </a:rPr>
              <a:t>기능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55300" y="6959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55300" y="76835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55300" y="8420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197100"/>
            <a:ext cx="12103100" cy="770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4864100"/>
            <a:ext cx="37973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6769100"/>
            <a:ext cx="1993900" cy="774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0300" y="24384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Regular"/>
              </a:rPr>
              <a:t>Main </a:t>
            </a:r>
            <a:r>
              <a:rPr lang="ko-KR" sz="3000" b="0" i="0" u="none" strike="noStrike">
                <a:solidFill>
                  <a:srgbClr val="595959"/>
                </a:solidFill>
                <a:ea typeface="Pretendard Regular"/>
              </a:rPr>
              <a:t>화면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80800" y="6210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0800" y="69215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80800" y="76454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80800" y="8369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80800" y="54610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55300" y="5511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55300" y="6235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55300" y="6959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55300" y="76835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55300" y="8420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0" y="2730500"/>
            <a:ext cx="10922000" cy="683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2501900"/>
            <a:ext cx="14046200" cy="725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0" y="2413000"/>
            <a:ext cx="21844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3822700"/>
            <a:ext cx="17132300" cy="398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08000" y="4051300"/>
            <a:ext cx="15392400" cy="69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508000" y="6438900"/>
            <a:ext cx="14351000" cy="800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주요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2451100"/>
            <a:ext cx="7391400" cy="740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2451100"/>
            <a:ext cx="7124700" cy="7404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146300"/>
            <a:ext cx="14884400" cy="7734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2578100"/>
            <a:ext cx="1193800" cy="35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2273300"/>
            <a:ext cx="14541500" cy="754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900" y="2159000"/>
            <a:ext cx="2019300" cy="609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2349500"/>
            <a:ext cx="14452600" cy="7251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121400"/>
            <a:ext cx="1968500" cy="698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654300"/>
            <a:ext cx="7581900" cy="685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2654300"/>
            <a:ext cx="7188200" cy="685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5473700"/>
            <a:ext cx="20193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6718300"/>
            <a:ext cx="3644900" cy="812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87600"/>
            <a:ext cx="74295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0" y="2971800"/>
            <a:ext cx="6172200" cy="5295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55900" y="87122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관리자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로그인시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2273300"/>
            <a:ext cx="72771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7594600"/>
            <a:ext cx="107061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91400" y="7759700"/>
            <a:ext cx="713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08.12~ 08.27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7645400"/>
            <a:ext cx="3568700" cy="673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22700" y="7759700"/>
            <a:ext cx="3632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6248400"/>
            <a:ext cx="107061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6311900"/>
            <a:ext cx="35687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4200" y="1587500"/>
            <a:ext cx="6946900" cy="4025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822700" y="6426200"/>
            <a:ext cx="3632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0E89F"/>
                </a:solidFill>
                <a:ea typeface="Pretendard Regular"/>
              </a:rPr>
              <a:t>명</a:t>
            </a: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91400" y="6426200"/>
            <a:ext cx="713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doFriend (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공유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캘린더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)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8928100"/>
            <a:ext cx="107061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8991600"/>
            <a:ext cx="3568700" cy="673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822700" y="9093200"/>
            <a:ext cx="3632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70E89F"/>
                </a:solidFill>
                <a:ea typeface="Pretendard Regular"/>
              </a:rPr>
              <a:t>특징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91400" y="9093200"/>
            <a:ext cx="7137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친구와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일정을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공유하고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자신만의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루틴등을</a:t>
            </a:r>
            <a:r>
              <a:rPr lang="en-US" sz="24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Light"/>
              </a:rPr>
              <a:t>기록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74800" y="381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247900"/>
            <a:ext cx="7429500" cy="745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2273300"/>
            <a:ext cx="7302500" cy="742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247900"/>
            <a:ext cx="7429500" cy="745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900" y="2273300"/>
            <a:ext cx="7302500" cy="742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0200" y="3314700"/>
            <a:ext cx="5194300" cy="698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80800" y="6210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0800" y="69215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80800" y="76454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E08A"/>
                </a:solidFill>
                <a:ea typeface="Pretendard Regular"/>
              </a:rPr>
              <a:t>화면시현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80800" y="83566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E08A"/>
                </a:solidFill>
                <a:latin typeface="Pretendard Regular"/>
              </a:rPr>
              <a:t>Q&amp;A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80800" y="54610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55300" y="5511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55300" y="6235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55300" y="6959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55300" y="76835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55300" y="8420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3289300"/>
            <a:ext cx="13830300" cy="123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4864100"/>
            <a:ext cx="138303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6604000"/>
            <a:ext cx="138303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8394700"/>
            <a:ext cx="13830300" cy="123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00" y="1270000"/>
            <a:ext cx="3302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2197100"/>
            <a:ext cx="1993900" cy="30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79600" y="2235200"/>
            <a:ext cx="22352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12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12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0000" y="1536700"/>
            <a:ext cx="3657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>
                <a:solidFill>
                  <a:srgbClr val="FFFFFF"/>
                </a:solidFill>
                <a:ea typeface="Pretendard Bold"/>
              </a:rPr>
              <a:t>프로젝트를</a:t>
            </a: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700" b="0" i="0" u="none" strike="noStrike">
                <a:solidFill>
                  <a:srgbClr val="FFFFFF"/>
                </a:solidFill>
                <a:ea typeface="Pretendard Bold"/>
              </a:rPr>
              <a:t>마치며</a:t>
            </a:r>
            <a:r>
              <a:rPr lang="en-US" sz="3700" b="0" i="0" u="none" strike="noStrike">
                <a:solidFill>
                  <a:srgbClr val="FFFFFF"/>
                </a:solidFill>
                <a:latin typeface="Pretendard Bold"/>
              </a:rPr>
              <a:t>..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00" y="3200400"/>
            <a:ext cx="2692400" cy="1320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41600" y="3390900"/>
            <a:ext cx="1790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70E89F"/>
                </a:solidFill>
                <a:ea typeface="Pretendard Regular"/>
              </a:rPr>
              <a:t>다빈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00" y="4864100"/>
            <a:ext cx="2692400" cy="1320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641600" y="5054600"/>
            <a:ext cx="1790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70E89F"/>
                </a:solidFill>
                <a:ea typeface="Pretendard Regular"/>
              </a:rPr>
              <a:t>수진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00" y="6565900"/>
            <a:ext cx="2692400" cy="1320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641600" y="6756400"/>
            <a:ext cx="1790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70E89F"/>
                </a:solidFill>
                <a:ea typeface="Pretendard Regular"/>
              </a:rPr>
              <a:t>우진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84700" y="5143500"/>
            <a:ext cx="11049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역할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분담과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진행과정에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대해서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헷갈리고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어려웠지만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프로젝트로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인해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  <a:b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</a:b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확실히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이해한거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감사합니다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100" y="8255000"/>
            <a:ext cx="2692400" cy="1320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641600" y="8445500"/>
            <a:ext cx="17907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70E89F"/>
                </a:solidFill>
                <a:ea typeface="Pretendard Regular"/>
              </a:rPr>
              <a:t>태훈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64100" y="8661400"/>
            <a:ext cx="11049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팀원들간의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소통문제가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이겨냈습니다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이것또한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경험이라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생각하고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있게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기회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주셔서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감사합니다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...~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92600" y="3416300"/>
            <a:ext cx="110490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팀장이란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역할을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처음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맡아봐서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팀원들간의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갈등이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극복하고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팀플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기간동안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힘든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점도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많았지만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마무리할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있어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뿌듯합니다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92600" y="7035800"/>
            <a:ext cx="1104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형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누나들과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프로젝트해서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좋았습니다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6832600"/>
            <a:ext cx="2032000" cy="266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0" y="7086600"/>
            <a:ext cx="2501900" cy="271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74800" y="381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880000">
            <a:off x="4381500" y="5740400"/>
            <a:ext cx="21971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840000">
            <a:off x="12407900" y="5740400"/>
            <a:ext cx="2197100" cy="2197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7175500" y="3708400"/>
          <a:ext cx="4699000" cy="4465320"/>
        </p:xfrm>
        <a:graphic>
          <a:graphicData uri="http://schemas.openxmlformats.org/drawingml/2006/table">
            <a:tbl>
              <a:tblPr/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7500"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0081CC"/>
                          </a:solidFill>
                          <a:latin typeface="NanumSquare Bold"/>
                        </a:rPr>
                        <a:t>SUN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MON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TUE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WED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THU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FRI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2035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SAT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4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5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6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7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신정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8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9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10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11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12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13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14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15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16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17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18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19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20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21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22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23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24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25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26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27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28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sz="1000" b="0" i="0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대체공휴일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200" b="0" i="0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000" b="0" i="0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31</a:t>
                      </a:r>
                      <a:endParaRPr lang="en-US" sz="1100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>
                    <a:lnL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ap="flat" cmpd="sng" algn="ctr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300" y="5867400"/>
            <a:ext cx="2527300" cy="228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72300" y="5842000"/>
            <a:ext cx="3276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회의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93800" y="9766300"/>
            <a:ext cx="4025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800" y="9626600"/>
            <a:ext cx="4025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50800" y="2743200"/>
            <a:ext cx="33274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친구코드로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사용자들이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b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</a:b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팔로우되면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일정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등록시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연결된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사용자들은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  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공유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일정을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등록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, </a:t>
            </a:r>
            <a:r>
              <a:rPr lang="ko-KR" sz="2500" b="0" i="0" u="none" strike="noStrike">
                <a:solidFill>
                  <a:srgbClr val="FFE08A"/>
                </a:solidFill>
                <a:ea typeface="Pretendard Regular"/>
              </a:rPr>
              <a:t>확인</a:t>
            </a:r>
            <a:r>
              <a:rPr lang="en-US" sz="2500" b="0" i="0" u="none" strike="noStrike">
                <a:solidFill>
                  <a:srgbClr val="FFE08A"/>
                </a:solidFill>
                <a:latin typeface="Pretendard Regular"/>
              </a:rPr>
              <a:t>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05600" y="1066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01900" y="2743200"/>
            <a:ext cx="33274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캘린더처럼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일정도</a:t>
            </a:r>
          </a:p>
          <a:p>
            <a:pPr lvl="0" algn="ct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 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등록되며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자신이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해야할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일들을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작성할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수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있는</a:t>
            </a:r>
            <a:r>
              <a:rPr lang="en-US" sz="2500" b="0" i="0" u="none" strike="noStrike" dirty="0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FFE08A"/>
                </a:solidFill>
                <a:ea typeface="Pretendard Regular"/>
              </a:rPr>
              <a:t>캘린더이며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4229100"/>
            <a:ext cx="1981200" cy="1981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29100"/>
            <a:ext cx="1981200" cy="198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4229100"/>
            <a:ext cx="1981200" cy="198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7137400"/>
            <a:ext cx="3365500" cy="204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7137400"/>
            <a:ext cx="3365500" cy="204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7124700"/>
            <a:ext cx="3365500" cy="204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59400" y="7670800"/>
            <a:ext cx="3416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Spring Boot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는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애플리케이션을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JAR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파일로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패키징하여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내장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서버와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배포할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있습니다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400300" y="6438900"/>
            <a:ext cx="13843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200" y="70358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00800" y="6438900"/>
            <a:ext cx="13843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700" y="7035800"/>
            <a:ext cx="203200" cy="20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401300" y="6438900"/>
            <a:ext cx="1384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8200" y="7035800"/>
            <a:ext cx="203200" cy="20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0900" y="4318000"/>
            <a:ext cx="1803400" cy="180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6500" y="4229100"/>
            <a:ext cx="2044700" cy="204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3900" y="3949700"/>
            <a:ext cx="2514600" cy="2514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6426200" y="10287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기술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스택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59400" y="64262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배포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1600" y="64262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서버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72600" y="64262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Regular"/>
              </a:rPr>
              <a:t>DB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9700" y="7493000"/>
            <a:ext cx="33782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 Java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기반의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애플리케이션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프레임워크로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내장된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 Tomcat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서버를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애플리케이션을</a:t>
            </a:r>
            <a:r>
              <a:rPr lang="en-US" sz="20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spc="200">
                <a:solidFill>
                  <a:srgbClr val="FFFFFF"/>
                </a:solidFill>
                <a:ea typeface="Pretendard Regular"/>
              </a:rPr>
              <a:t>실행합니다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99600" y="7670800"/>
            <a:ext cx="3314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사용하는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데이터베이스로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, MyBatis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데이터베이스와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연동합니다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74800" y="381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0" y="4229100"/>
            <a:ext cx="1981200" cy="1981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9300" y="7124700"/>
            <a:ext cx="3365500" cy="2044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58900" y="4000500"/>
            <a:ext cx="2120900" cy="2286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411200" y="6426200"/>
            <a:ext cx="3429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협업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550900" y="7975600"/>
            <a:ext cx="331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공유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0" i="0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 spc="200">
                <a:solidFill>
                  <a:srgbClr val="FFFFFF"/>
                </a:solidFill>
                <a:ea typeface="Pretendard Regular"/>
              </a:rPr>
              <a:t>병합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5003800"/>
            <a:ext cx="7404100" cy="401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5003800"/>
            <a:ext cx="7404100" cy="4025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429000" y="7010400"/>
            <a:ext cx="4025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2971800"/>
            <a:ext cx="148082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833100" y="7010400"/>
            <a:ext cx="4013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61976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1800" y="54864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김다빈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9400" y="3149600"/>
            <a:ext cx="5575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Front-end / Back-end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97500" y="54864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조수진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800" y="7023100"/>
            <a:ext cx="37338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로그인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회원정보수정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탈퇴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일정관리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카테고리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0200" y="7175500"/>
            <a:ext cx="37592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베이스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캘린더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05900" y="5486400"/>
            <a:ext cx="3771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이우진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31300" y="7493000"/>
            <a:ext cx="37338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자료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수집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디자인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발표준비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1600" y="5486400"/>
            <a:ext cx="378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김태훈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14300" y="7340600"/>
            <a:ext cx="3746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통계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927600" y="4470400"/>
            <a:ext cx="10541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300" y="4876800"/>
            <a:ext cx="2413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1300" y="3860800"/>
            <a:ext cx="241300" cy="2413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331700" y="4470400"/>
            <a:ext cx="10541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5400" y="4876800"/>
            <a:ext cx="2413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5400" y="3860800"/>
            <a:ext cx="241300" cy="24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76400" y="6299200"/>
            <a:ext cx="825500" cy="82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6600" y="6286500"/>
            <a:ext cx="58420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18800" y="6413500"/>
            <a:ext cx="5842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311900" y="1028700"/>
            <a:ext cx="5664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팀원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분담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574800" y="381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882900"/>
            <a:ext cx="16192500" cy="6934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51600" y="10287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3810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80800" y="6210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E08A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E08A"/>
                </a:solidFill>
                <a:ea typeface="Pretendard Regular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80800" y="69215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80800" y="76454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80800" y="83693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06600" y="2298700"/>
            <a:ext cx="4826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0" i="0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80800" y="5461000"/>
            <a:ext cx="4267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55300" y="55118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55300" y="62357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655300" y="69596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655300" y="76835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655300" y="8420100"/>
            <a:ext cx="69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0287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 smtClean="0">
                <a:solidFill>
                  <a:srgbClr val="70E89F"/>
                </a:solidFill>
                <a:latin typeface="Pretendard Regular"/>
              </a:rPr>
              <a:t>초기화면 설계도</a:t>
            </a:r>
            <a:endParaRPr lang="en-US" sz="7200" b="0" i="0" u="none" strike="noStrike" spc="-100" dirty="0">
              <a:solidFill>
                <a:srgbClr val="70E89F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342900"/>
            <a:ext cx="4508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0" i="0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55600"/>
            <a:ext cx="1028700" cy="508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393700"/>
            <a:ext cx="698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22" y="2614186"/>
            <a:ext cx="1669965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47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523</Words>
  <Application>Microsoft Office PowerPoint</Application>
  <PresentationFormat>사용자 지정</PresentationFormat>
  <Paragraphs>277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Pretendard Light</vt:lpstr>
      <vt:lpstr>NanumSquare Regular</vt:lpstr>
      <vt:lpstr>Calibri</vt:lpstr>
      <vt:lpstr>Pretendard SemiBold</vt:lpstr>
      <vt:lpstr>맑은 고딕</vt:lpstr>
      <vt:lpstr>Pretendard Bold</vt:lpstr>
      <vt:lpstr>NanumSquare Bold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김다빈</dc:creator>
  <cp:lastModifiedBy>김다빈</cp:lastModifiedBy>
  <cp:revision>3</cp:revision>
  <dcterms:created xsi:type="dcterms:W3CDTF">2006-08-16T00:00:00Z</dcterms:created>
  <dcterms:modified xsi:type="dcterms:W3CDTF">2024-08-27T06:09:54Z</dcterms:modified>
</cp:coreProperties>
</file>